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64" r:id="rId8"/>
    <p:sldId id="265" r:id="rId9"/>
    <p:sldId id="260" r:id="rId10"/>
    <p:sldId id="259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F22F-78F4-42DD-8456-3EE58B56EAA5}" type="datetimeFigureOut">
              <a:rPr lang="hr-HR" smtClean="0"/>
              <a:t>12.4.2016.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E2AF-6A9D-48DF-89BD-1FC8553993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F22F-78F4-42DD-8456-3EE58B56EAA5}" type="datetimeFigureOut">
              <a:rPr lang="hr-HR" smtClean="0"/>
              <a:t>12.4.2016.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E2AF-6A9D-48DF-89BD-1FC8553993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F22F-78F4-42DD-8456-3EE58B56EAA5}" type="datetimeFigureOut">
              <a:rPr lang="hr-HR" smtClean="0"/>
              <a:t>12.4.2016.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E2AF-6A9D-48DF-89BD-1FC8553993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F22F-78F4-42DD-8456-3EE58B56EAA5}" type="datetimeFigureOut">
              <a:rPr lang="hr-HR" smtClean="0"/>
              <a:t>12.4.2016.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E2AF-6A9D-48DF-89BD-1FC8553993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F22F-78F4-42DD-8456-3EE58B56EAA5}" type="datetimeFigureOut">
              <a:rPr lang="hr-HR" smtClean="0"/>
              <a:t>12.4.2016.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E2AF-6A9D-48DF-89BD-1FC8553993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F22F-78F4-42DD-8456-3EE58B56EAA5}" type="datetimeFigureOut">
              <a:rPr lang="hr-HR" smtClean="0"/>
              <a:t>12.4.2016.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E2AF-6A9D-48DF-89BD-1FC8553993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F22F-78F4-42DD-8456-3EE58B56EAA5}" type="datetimeFigureOut">
              <a:rPr lang="hr-HR" smtClean="0"/>
              <a:t>12.4.2016.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E2AF-6A9D-48DF-89BD-1FC8553993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F22F-78F4-42DD-8456-3EE58B56EAA5}" type="datetimeFigureOut">
              <a:rPr lang="hr-HR" smtClean="0"/>
              <a:t>12.4.2016.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E2AF-6A9D-48DF-89BD-1FC8553993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F22F-78F4-42DD-8456-3EE58B56EAA5}" type="datetimeFigureOut">
              <a:rPr lang="hr-HR" smtClean="0"/>
              <a:t>12.4.2016.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E2AF-6A9D-48DF-89BD-1FC8553993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F22F-78F4-42DD-8456-3EE58B56EAA5}" type="datetimeFigureOut">
              <a:rPr lang="hr-HR" smtClean="0"/>
              <a:t>12.4.2016.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E2AF-6A9D-48DF-89BD-1FC8553993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F22F-78F4-42DD-8456-3EE58B56EAA5}" type="datetimeFigureOut">
              <a:rPr lang="hr-HR" smtClean="0"/>
              <a:t>12.4.2016.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E2AF-6A9D-48DF-89BD-1FC8553993EA}" type="slidenum">
              <a:rPr lang="hr-HR" smtClean="0"/>
              <a:t>‹#›</a:t>
            </a:fld>
            <a:endParaRPr lang="hr-H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BFF22F-78F4-42DD-8456-3EE58B56EAA5}" type="datetimeFigureOut">
              <a:rPr lang="hr-HR" smtClean="0"/>
              <a:t>12.4.2016.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CD3E2AF-6A9D-48DF-89BD-1FC8553993E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kologija.com.hr/zagadenje-okolis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708920"/>
            <a:ext cx="6696744" cy="965969"/>
          </a:xfrm>
        </p:spPr>
        <p:txBody>
          <a:bodyPr/>
          <a:lstStyle/>
          <a:p>
            <a:r>
              <a:rPr lang="hr-HR" dirty="0" smtClean="0"/>
              <a:t>	ZAŠTITA OKOLIŠA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3848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125113" cy="924475"/>
          </a:xfrm>
        </p:spPr>
        <p:txBody>
          <a:bodyPr/>
          <a:lstStyle/>
          <a:p>
            <a:r>
              <a:rPr lang="hr-HR" dirty="0" smtClean="0"/>
              <a:t>IZVORI: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http://www.ekologija.com.hr/zagadenje-okolisa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r>
              <a:rPr lang="hr-HR" dirty="0" smtClean="0"/>
              <a:t>Google slike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4600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125113" cy="924475"/>
          </a:xfrm>
        </p:spPr>
        <p:txBody>
          <a:bodyPr/>
          <a:lstStyle/>
          <a:p>
            <a:r>
              <a:rPr lang="hr-HR" dirty="0" smtClean="0"/>
              <a:t>Što remeti ravnotežu okoliša?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7090947" cy="1781726"/>
          </a:xfrm>
        </p:spPr>
        <p:txBody>
          <a:bodyPr/>
          <a:lstStyle/>
          <a:p>
            <a:r>
              <a:rPr lang="hr-HR" dirty="0" smtClean="0"/>
              <a:t>Danas mnogi ljudi bezdušno zagađuju okoliš</a:t>
            </a:r>
          </a:p>
          <a:p>
            <a:r>
              <a:rPr lang="hr-HR" dirty="0" smtClean="0"/>
              <a:t>Smeće koje bacaju šteti nama, biljkama i životinjama, dakle svim živim bićima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19063"/>
            <a:ext cx="29813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82" y="4159899"/>
            <a:ext cx="2714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31199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510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125113" cy="924475"/>
          </a:xfrm>
        </p:spPr>
        <p:txBody>
          <a:bodyPr/>
          <a:lstStyle/>
          <a:p>
            <a:r>
              <a:rPr lang="hr-HR" dirty="0" smtClean="0"/>
              <a:t>Načini onečišćivanja okoliša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7125112" cy="33719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U to spada:</a:t>
            </a:r>
          </a:p>
          <a:p>
            <a:r>
              <a:rPr lang="hr-HR" dirty="0" smtClean="0"/>
              <a:t> bacanje materijalnog smeća u prirodu</a:t>
            </a:r>
          </a:p>
          <a:p>
            <a:r>
              <a:rPr lang="hr-HR" dirty="0" smtClean="0"/>
              <a:t> širenje zaraznih klica</a:t>
            </a:r>
          </a:p>
          <a:p>
            <a:r>
              <a:rPr lang="hr-HR" dirty="0" smtClean="0"/>
              <a:t> korištenje raznih sprejeva</a:t>
            </a:r>
          </a:p>
          <a:p>
            <a:r>
              <a:rPr lang="hr-HR" dirty="0" smtClean="0"/>
              <a:t> zagađivanje radioaktivnim tvarima</a:t>
            </a:r>
          </a:p>
          <a:p>
            <a:r>
              <a:rPr lang="hr-HR" dirty="0"/>
              <a:t>z</a:t>
            </a:r>
            <a:r>
              <a:rPr lang="hr-HR" dirty="0" smtClean="0"/>
              <a:t>agađivanje otrovima</a:t>
            </a:r>
          </a:p>
          <a:p>
            <a:r>
              <a:rPr lang="hr-HR" dirty="0" smtClean="0"/>
              <a:t>zagađivanje teškim metalima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17" y="40466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2" y="2060848"/>
            <a:ext cx="2944001" cy="195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566" y="3871738"/>
            <a:ext cx="26574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37" y="467952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37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pojedinac može učiniti?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306972" cy="2755293"/>
          </a:xfrm>
        </p:spPr>
        <p:txBody>
          <a:bodyPr/>
          <a:lstStyle/>
          <a:p>
            <a:r>
              <a:rPr lang="hr-HR" dirty="0" smtClean="0"/>
              <a:t>Svatko tko želi pomoći može prestati bacati smeće u prirodu i pridružiti se čišćenju </a:t>
            </a:r>
          </a:p>
          <a:p>
            <a:r>
              <a:rPr lang="hr-HR" dirty="0" smtClean="0"/>
              <a:t>Svatko može pružiti svoju ruku buđenju i </a:t>
            </a:r>
            <a:r>
              <a:rPr lang="hr-HR" dirty="0" smtClean="0"/>
              <a:t>poticanju </a:t>
            </a:r>
            <a:r>
              <a:rPr lang="hr-HR" dirty="0" smtClean="0"/>
              <a:t>drugih na dobro djelo – zaštitu okoliša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1991866" cy="2466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50989"/>
            <a:ext cx="2628900" cy="1743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203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zajedno možemo učiniti?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1600" y="1642726"/>
            <a:ext cx="7018941" cy="2573814"/>
          </a:xfrm>
        </p:spPr>
        <p:txBody>
          <a:bodyPr/>
          <a:lstStyle/>
          <a:p>
            <a:r>
              <a:rPr lang="hr-HR" dirty="0" smtClean="0"/>
              <a:t>Zajedno možemo postići mnogo </a:t>
            </a:r>
          </a:p>
          <a:p>
            <a:r>
              <a:rPr lang="hr-HR" dirty="0" smtClean="0"/>
              <a:t>Možemo zajednički organizirati čišćenje okoliša</a:t>
            </a:r>
          </a:p>
          <a:p>
            <a:r>
              <a:rPr lang="hr-HR" dirty="0" smtClean="0"/>
              <a:t>Možemo biti poticaj jedni drugima i pridobiti ljude da stanu na stranu dobra i pomognu zaštiti okoliša</a:t>
            </a:r>
            <a:endParaRPr lang="hr-H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87908"/>
            <a:ext cx="4461495" cy="1784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237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2816"/>
            <a:ext cx="7090946" cy="3077870"/>
          </a:xfrm>
        </p:spPr>
        <p:txBody>
          <a:bodyPr/>
          <a:lstStyle/>
          <a:p>
            <a:r>
              <a:rPr lang="hr-HR" dirty="0"/>
              <a:t>Indijanska poslovica kaže: </a:t>
            </a:r>
            <a:r>
              <a:rPr lang="hr-HR" dirty="0" smtClean="0"/>
              <a:t>„Prirodu </a:t>
            </a:r>
            <a:r>
              <a:rPr lang="hr-HR" dirty="0"/>
              <a:t>nismo nasljedili od pradjedova, već smo je posudili od unuka</a:t>
            </a:r>
            <a:r>
              <a:rPr lang="hr-HR" dirty="0" smtClean="0"/>
              <a:t>.”</a:t>
            </a:r>
          </a:p>
          <a:p>
            <a:r>
              <a:rPr lang="hr-HR" dirty="0" smtClean="0"/>
              <a:t>Tvorničkim zagađenjem zraka javlja se pretjerana količina ugljikovog dioksida koja je izrazito opasna jer dovodi do efekta staklenika</a:t>
            </a:r>
          </a:p>
          <a:p>
            <a:r>
              <a:rPr lang="hr-HR" dirty="0" smtClean="0"/>
              <a:t>Nastavi li se efekt staklenika i proširi cijelom Zemljom, život na Zemlji neće biti moguć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1564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56792"/>
            <a:ext cx="7018941" cy="3581926"/>
          </a:xfrm>
        </p:spPr>
        <p:txBody>
          <a:bodyPr/>
          <a:lstStyle/>
          <a:p>
            <a:r>
              <a:rPr lang="hr-HR" dirty="0" smtClean="0"/>
              <a:t>Ljudi! Ne zagađujte okoliš jer će Zemlja to vratiti, no neće Ona biti kriva za posljedice, vi ćete biti krivi za to</a:t>
            </a:r>
          </a:p>
          <a:p>
            <a:r>
              <a:rPr lang="hr-HR" dirty="0" smtClean="0"/>
              <a:t>Reciklirajte otpad, štedite šume</a:t>
            </a:r>
          </a:p>
          <a:p>
            <a:r>
              <a:rPr lang="hr-HR" dirty="0" smtClean="0"/>
              <a:t>Ne dajte pohlepi da vas nadjača, budite tu za Nju</a:t>
            </a:r>
          </a:p>
          <a:p>
            <a:r>
              <a:rPr lang="hr-HR" dirty="0" smtClean="0"/>
              <a:t>Budite naseljenici dostojni njezine ljepote i Njezinih prirodnih bogatstava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0290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116632"/>
            <a:ext cx="1879176" cy="996483"/>
          </a:xfrm>
        </p:spPr>
        <p:txBody>
          <a:bodyPr/>
          <a:lstStyle/>
          <a:p>
            <a:r>
              <a:rPr lang="hr-HR" dirty="0" smtClean="0"/>
              <a:t>Poruka</a:t>
            </a:r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688632" cy="56886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76019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7125113" cy="924475"/>
          </a:xfrm>
        </p:spPr>
        <p:txBody>
          <a:bodyPr/>
          <a:lstStyle/>
          <a:p>
            <a:r>
              <a:rPr lang="hr-HR" sz="3600" dirty="0" smtClean="0"/>
              <a:t>Prezentaciju izradila: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3573016"/>
            <a:ext cx="6370869" cy="845622"/>
          </a:xfrm>
        </p:spPr>
        <p:txBody>
          <a:bodyPr>
            <a:normAutofit fontScale="85000" lnSpcReduction="20000"/>
          </a:bodyPr>
          <a:lstStyle/>
          <a:p>
            <a:r>
              <a:rPr lang="hr-HR" sz="2800" dirty="0" smtClean="0"/>
              <a:t>Iva Fučkar, 7. </a:t>
            </a:r>
            <a:r>
              <a:rPr lang="hr-HR" sz="2800" dirty="0" smtClean="0"/>
              <a:t>razred </a:t>
            </a:r>
          </a:p>
          <a:p>
            <a:pPr marL="0" indent="0">
              <a:buNone/>
            </a:pPr>
            <a:r>
              <a:rPr lang="hr-HR" sz="2800" dirty="0" smtClean="0"/>
              <a:t>OŠ Gornje Jesenje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194797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168</TotalTime>
  <Words>246</Words>
  <Application>Microsoft Office PowerPoint</Application>
  <PresentationFormat>Prikaz na zaslonu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Spring</vt:lpstr>
      <vt:lpstr> ZAŠTITA OKOLIŠA</vt:lpstr>
      <vt:lpstr>Što remeti ravnotežu okoliša?</vt:lpstr>
      <vt:lpstr>Načini onečišćivanja okoliša</vt:lpstr>
      <vt:lpstr>Što pojedinac može učiniti?</vt:lpstr>
      <vt:lpstr>Što zajedno možemo učiniti?</vt:lpstr>
      <vt:lpstr>Zanimljivosti</vt:lpstr>
      <vt:lpstr>Zaključak:</vt:lpstr>
      <vt:lpstr>Poruka</vt:lpstr>
      <vt:lpstr>Prezentaciju izradila:</vt:lpstr>
      <vt:lpstr>IZVORI: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ZAŠTITA OKOLIŠA</dc:title>
  <dc:creator>ALZA</dc:creator>
  <cp:lastModifiedBy>OS GJ</cp:lastModifiedBy>
  <cp:revision>13</cp:revision>
  <dcterms:created xsi:type="dcterms:W3CDTF">2016-04-04T16:57:36Z</dcterms:created>
  <dcterms:modified xsi:type="dcterms:W3CDTF">2016-04-12T09:43:00Z</dcterms:modified>
</cp:coreProperties>
</file>